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4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4856D1-D9B6-4775-B029-C43DB7180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E48A96C-E65A-4ED1-8D6A-EB4CFBBEF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9E14E9-93F5-4401-AF61-5EE2593AA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1018C5-B147-4CF4-8C5B-43C81A56E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4B47EC-877B-46CF-8C8A-4799FC2A9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96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06B8E3-3039-431D-9E14-EEF3B1A27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4F069FE-3F3D-48B5-960E-5E4810522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C61D5C4-E715-44E6-926F-5144E44B2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31DFC0E-382C-4C6A-973C-FD75BA060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4CBED4-E052-4F17-A78E-EB69CB235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15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D992AB0-0ED7-469E-A2DD-87C4EC64ED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70CD829-D4DE-4302-AB58-F5E9A9E67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7793A00-EB57-405A-BCFF-05522BD1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9D228C-FCFF-4675-9AC9-ED969A8D7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E0A54F-6793-4C43-9E53-07F9CED2A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5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869E69-EC81-4BEB-8E3A-515936FF8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D64E2B-E6DF-487E-90EB-3BA598A50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2575432-DD7E-4F86-A12C-CBF10DECC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BADDB5-A5A2-499C-B8AB-9DAC15A03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AA299B4-8441-4B9A-91EF-EA302BBAA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8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2EC3EE-1C8C-471F-806D-07FDA162C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3AF082C-294C-41C1-A1DB-E627491C7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6DFBDC-3A8E-497F-B1AF-8F87E6B39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19AB61-EF29-46F7-82C0-059083F3D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9EA965-D8D6-45E1-BEF1-E4F7438ED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1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23EA2D-6B63-4D03-B046-3CB611990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2CE13D-96D5-4F13-91DC-ACD2E16C7B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C47B223-94B0-4E6A-87D4-9E5683BA7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FC44070-A7AB-4892-8CB0-E0BA5CB61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8A4FD61-3331-4E5C-BF23-3A661853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AD33994-1BEE-47A0-9435-27DE17821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67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CB38A8-447C-490D-8E75-B698581E3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29437C1-C1AC-46C4-87D9-9607E2AF3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B0CA59A-AA29-470D-AE3E-A4593C317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D2690B6-FE25-41D0-8A3B-C67373A8BD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73EEEE4-FE65-4807-88A6-43123F077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42EBECD-40A7-4DE1-A981-AC9039FF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CC34980-8C4A-4950-80B5-B80F5E097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1B4C7A2-26AC-444C-85F5-7FA45D961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65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4AD946-E730-4C90-B092-49D696416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6003729-66E5-46DE-8653-70CB4601E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E9206C6-A854-412F-9CBD-FD7DD4447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9682DB2-671D-48AA-8233-E16EE4911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769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06A3EFC-BCB1-4EC8-AFD4-F3800DA6B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FC72F06-E139-4FB5-88AB-329F41AC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A74EFF4-FEC8-4B18-935D-1E42DA6C1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2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097CB4-D464-46CD-A170-7E3E0B836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3FBC00-DE88-4604-B1DD-49EBBA3F1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A785F2B-1B7C-484F-A66D-94B92D9EB1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F6410E9-5184-484A-8FB0-FA9E7EAF5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5984F80-D142-4641-B83C-445AA6251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9D5D58B-4646-4A13-80C7-6D442EE17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8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7381EE-2C46-45FD-921A-56C8A24F8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CDCC577-EC54-4454-9E9B-071730F421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339745F-A8AE-4FEB-B12E-39D7895CD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74A988C-EB4E-4843-9497-4862151B2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F985C-8017-4C1B-B73F-9DA67C1ACE1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E47412C-8E0F-4FC3-BC82-4DB52DF6A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1BCC9FF-3777-481F-B493-065291674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D997977-A152-4528-B8C0-DA740FC51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04753BB-DC78-4086-B71B-8554308D6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2092D1-8AA6-4458-8DAB-DBA6A8B7B4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F985C-8017-4C1B-B73F-9DA67C1ACE12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580B172-95C7-46A6-81E8-6316984CA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313C8F5-2C9D-4E21-91A4-785007C1AD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7AD1B-23C2-4504-BFA2-2C2C94DF8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60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mericannewsbroadcasting.blogspot.com/2012/06/flag-day-facts-about-us-flag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B982469-03AD-4405-8365-D41D7C575E54}"/>
              </a:ext>
            </a:extLst>
          </p:cNvPr>
          <p:cNvSpPr txBox="1"/>
          <p:nvPr/>
        </p:nvSpPr>
        <p:spPr>
          <a:xfrm>
            <a:off x="2027853" y="820401"/>
            <a:ext cx="8136294" cy="6001643"/>
          </a:xfrm>
          <a:prstGeom prst="rect">
            <a:avLst/>
          </a:prstGeom>
          <a:solidFill>
            <a:schemeClr val="bg2"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i="1" dirty="0" smtClean="0">
                <a:latin typeface="Biondi" panose="02000505030000020004" pitchFamily="2" charset="0"/>
              </a:rPr>
              <a:t>HOMETOWN HEROES</a:t>
            </a:r>
          </a:p>
          <a:p>
            <a:pPr algn="ctr">
              <a:lnSpc>
                <a:spcPct val="150000"/>
              </a:lnSpc>
            </a:pPr>
            <a:r>
              <a:rPr lang="en-US" sz="3200" b="1" i="1" dirty="0" smtClean="0">
                <a:latin typeface="Bahnschrift" panose="020B0502040204020203" pitchFamily="34" charset="0"/>
              </a:rPr>
              <a:t>Council </a:t>
            </a:r>
            <a:r>
              <a:rPr lang="en-US" sz="3200" b="1" i="1" dirty="0">
                <a:latin typeface="Bahnschrift" panose="020B0502040204020203" pitchFamily="34" charset="0"/>
              </a:rPr>
              <a:t>Member Al Ferraro </a:t>
            </a:r>
          </a:p>
          <a:p>
            <a:pPr algn="ctr">
              <a:lnSpc>
                <a:spcPct val="150000"/>
              </a:lnSpc>
            </a:pPr>
            <a:r>
              <a:rPr lang="en-US" sz="2000" dirty="0">
                <a:latin typeface="Bahnschrift" panose="020B0502040204020203" pitchFamily="34" charset="0"/>
              </a:rPr>
              <a:t>Interviews </a:t>
            </a:r>
            <a:r>
              <a:rPr lang="en-US" sz="2000" dirty="0" smtClean="0">
                <a:latin typeface="Bahnschrift" panose="020B0502040204020203" pitchFamily="34" charset="0"/>
              </a:rPr>
              <a:t>Jacksonville’s First African American</a:t>
            </a:r>
          </a:p>
          <a:p>
            <a:pPr algn="ctr">
              <a:lnSpc>
                <a:spcPct val="150000"/>
              </a:lnSpc>
            </a:pPr>
            <a:r>
              <a:rPr lang="en-US" sz="2000" dirty="0" smtClean="0">
                <a:latin typeface="Bahnschrift" panose="020B0502040204020203" pitchFamily="34" charset="0"/>
              </a:rPr>
              <a:t> Oral And Maxillofacial </a:t>
            </a:r>
            <a:r>
              <a:rPr lang="en-US" sz="2000" dirty="0" smtClean="0">
                <a:latin typeface="Bahnschrift" panose="020B0502040204020203" pitchFamily="34" charset="0"/>
              </a:rPr>
              <a:t>Surgeon </a:t>
            </a:r>
            <a:endParaRPr lang="en-US" sz="2000" dirty="0">
              <a:latin typeface="Bahnschrift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400" dirty="0">
                <a:latin typeface="Bahnschrift" panose="020B0502040204020203" pitchFamily="34" charset="0"/>
              </a:rPr>
              <a:t> </a:t>
            </a:r>
            <a:r>
              <a:rPr lang="en-US" sz="3200" b="1" i="1" dirty="0" smtClean="0">
                <a:latin typeface="Bahnschrift" panose="020B0502040204020203" pitchFamily="34" charset="0"/>
              </a:rPr>
              <a:t>Dr. Marvin Wells</a:t>
            </a:r>
            <a:endParaRPr lang="en-US" sz="3200" b="1" i="1" dirty="0">
              <a:latin typeface="Bahnschrift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dirty="0">
                <a:latin typeface="Bahnschrift" panose="020B0502040204020203" pitchFamily="34" charset="0"/>
              </a:rPr>
              <a:t>about his </a:t>
            </a:r>
            <a:r>
              <a:rPr lang="en-US" sz="2000" dirty="0" smtClean="0">
                <a:latin typeface="Bahnschrift" panose="020B0502040204020203" pitchFamily="34" charset="0"/>
              </a:rPr>
              <a:t>experiences. </a:t>
            </a:r>
            <a:endParaRPr lang="en-US" sz="2400" dirty="0">
              <a:latin typeface="Bahnschrift" panose="020B05020402040202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b="1" dirty="0" smtClean="0">
                <a:latin typeface="Bahnschrift" panose="020B0502040204020203" pitchFamily="34" charset="0"/>
              </a:rPr>
              <a:t>September 26, </a:t>
            </a:r>
            <a:r>
              <a:rPr lang="en-US" sz="2000" b="1" dirty="0">
                <a:latin typeface="Bahnschrift" panose="020B0502040204020203" pitchFamily="34" charset="0"/>
              </a:rPr>
              <a:t>2019 </a:t>
            </a:r>
          </a:p>
          <a:p>
            <a:pPr algn="ctr">
              <a:lnSpc>
                <a:spcPct val="150000"/>
              </a:lnSpc>
            </a:pPr>
            <a:r>
              <a:rPr lang="en-US" sz="2000" b="1" dirty="0" smtClean="0">
                <a:latin typeface="Bahnschrift" panose="020B0502040204020203" pitchFamily="34" charset="0"/>
              </a:rPr>
              <a:t>3:00 </a:t>
            </a:r>
            <a:r>
              <a:rPr lang="en-US" sz="2000" b="1" dirty="0">
                <a:latin typeface="Bahnschrift" panose="020B0502040204020203" pitchFamily="34" charset="0"/>
              </a:rPr>
              <a:t>p.m.</a:t>
            </a:r>
          </a:p>
          <a:p>
            <a:pPr algn="ctr">
              <a:lnSpc>
                <a:spcPct val="150000"/>
              </a:lnSpc>
            </a:pPr>
            <a:r>
              <a:rPr lang="en-US" sz="2000" b="1" dirty="0">
                <a:latin typeface="Bahnschrift" panose="020B0502040204020203" pitchFamily="34" charset="0"/>
              </a:rPr>
              <a:t>City Hall, Council Chambers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latin typeface="Bahnschrift" panose="020B0502040204020203" pitchFamily="34" charset="0"/>
              </a:rPr>
              <a:t>117 West Duval Street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latin typeface="Bahnschrift" panose="020B0502040204020203" pitchFamily="34" charset="0"/>
              </a:rPr>
              <a:t>Jacksonville, Florida 32202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3751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45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Onstead, Tiziana</dc:creator>
  <cp:lastModifiedBy>Administrator</cp:lastModifiedBy>
  <cp:revision>10</cp:revision>
  <cp:lastPrinted>2019-09-23T15:31:26Z</cp:lastPrinted>
  <dcterms:created xsi:type="dcterms:W3CDTF">2019-07-23T15:30:47Z</dcterms:created>
  <dcterms:modified xsi:type="dcterms:W3CDTF">2019-09-23T17:14:37Z</dcterms:modified>
</cp:coreProperties>
</file>